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3"/>
  </p:notesMasterIdLst>
  <p:handoutMasterIdLst>
    <p:handoutMasterId r:id="rId74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64" r:id="rId64"/>
    <p:sldId id="456" r:id="rId65"/>
    <p:sldId id="457" r:id="rId66"/>
    <p:sldId id="465" r:id="rId67"/>
    <p:sldId id="466" r:id="rId68"/>
    <p:sldId id="468" r:id="rId69"/>
    <p:sldId id="352" r:id="rId70"/>
    <p:sldId id="467" r:id="rId71"/>
    <p:sldId id="393" r:id="rId7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5" autoAdjust="0"/>
    <p:restoredTop sz="94533" autoAdjust="0"/>
  </p:normalViewPr>
  <p:slideViewPr>
    <p:cSldViewPr>
      <p:cViewPr varScale="1">
        <p:scale>
          <a:sx n="89" d="100"/>
          <a:sy n="89" d="100"/>
        </p:scale>
        <p:origin x="360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58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07020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  <p:sldLayoutId id="214748367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81.png"/><Relationship Id="rId3" Type="http://schemas.openxmlformats.org/officeDocument/2006/relationships/hyperlink" Target="http://softuni.bg/courses/csharp-basics" TargetMode="External"/><Relationship Id="rId7" Type="http://schemas.openxmlformats.org/officeDocument/2006/relationships/image" Target="../media/image78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80.png"/><Relationship Id="rId5" Type="http://schemas.openxmlformats.org/officeDocument/2006/relationships/image" Target="../media/image77.jpeg"/><Relationship Id="rId15" Type="http://schemas.openxmlformats.org/officeDocument/2006/relationships/image" Target="../media/image82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79.png"/><Relationship Id="rId14" Type="http://schemas.openxmlformats.org/officeDocument/2006/relationships/hyperlink" Target="http://www.softwaregroup-bg.com/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80.png"/><Relationship Id="rId4" Type="http://schemas.openxmlformats.org/officeDocument/2006/relationships/image" Target="../media/image7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733800"/>
            <a:ext cx="7381875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11224" y="3276600"/>
            <a:ext cx="10363200" cy="2986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("Float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={0}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Nullable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52" y="3048000"/>
            <a:ext cx="2156197" cy="21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82" y="1843863"/>
            <a:ext cx="2054530" cy="2042337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412800" y="684909"/>
            <a:ext cx="2187703" cy="21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51" y="378737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</a:t>
            </a:r>
            <a:r>
              <a:rPr lang="en-US" dirty="0"/>
              <a:t>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'sht'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 name is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Data type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name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51612" y="514470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value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 // Unicode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// more appropriate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numberOfPrivateClientOfTheFirm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 smtClean="0"/>
              <a:t>' </a:t>
            </a:r>
            <a:r>
              <a:rPr lang="en-US" sz="3200" dirty="0"/>
              <a:t>is easily confused with the digit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it's </a:t>
            </a:r>
            <a:r>
              <a:rPr lang="en-US" sz="3000" dirty="0"/>
              <a:t>better to use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'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and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en-US" sz="2800" b="1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 smtClean="0"/>
              <a:t> </a:t>
            </a:r>
            <a:r>
              <a:rPr lang="en-US" dirty="0"/>
              <a:t>for single </a:t>
            </a:r>
            <a:r>
              <a:rPr lang="en-US" dirty="0" smtClean="0"/>
              <a:t>quote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'\u006F';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symbol code in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'o')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'\u8449'; // </a:t>
            </a:r>
            <a:r>
              <a:rPr lang="ja-JP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'\'';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'\\';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'\n';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'\t';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"a";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sting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literal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Jude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said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Jimmy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she answered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@"some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 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Null value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value 5 -&gt;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>
                <a:solidFill>
                  <a:schemeClr val="tx2"/>
                </a:solidFill>
              </a:rPr>
              <a:t>double? someDouble = null;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 </a:t>
            </a:r>
            <a:r>
              <a:rPr lang="en-US" sz="2000" noProof="1" smtClean="0">
                <a:solidFill>
                  <a:schemeClr val="tx2"/>
                </a:solidFill>
              </a:rPr>
              <a:t> "This </a:t>
            </a:r>
            <a:r>
              <a:rPr lang="en-US" sz="2000" noProof="1">
                <a:solidFill>
                  <a:schemeClr val="tx2"/>
                </a:solidFill>
              </a:rPr>
              <a:t>is the real number with Null value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someDouble);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someDouble = 2.5;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("This </a:t>
            </a:r>
            <a:r>
              <a:rPr lang="en-US" sz="2000" noProof="1">
                <a:solidFill>
                  <a:schemeClr val="tx2"/>
                </a:solidFill>
              </a:rPr>
              <a:t>is the real number with value 5 -&gt;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</a:t>
            </a:r>
            <a:r>
              <a:rPr lang="en-US" sz="2000" noProof="1" smtClean="0">
                <a:solidFill>
                  <a:schemeClr val="tx2"/>
                </a:solidFill>
              </a:rPr>
              <a:t>someDouble</a:t>
            </a:r>
            <a:r>
              <a:rPr lang="en-US" sz="2000" noProof="1">
                <a:solidFill>
                  <a:schemeClr val="tx2"/>
                </a:solidFill>
              </a:rPr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</a:t>
            </a:r>
            <a:r>
              <a:rPr lang="en-US" sz="3200" dirty="0" smtClean="0"/>
              <a:t>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Hello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3200" dirty="0" smtClean="0"/>
              <a:t>"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'\uF7B3'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Primitive Data Types and Variables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86530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(-2,147,483,648 to 2,147,483,647): signed 32-bit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(0 to 4,294,967,295): unsigned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(-9,223,372,036,854,775,808 to 9,223,372,036,854,775,807): signed 64-bit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3445</Words>
  <Application>Microsoft Office PowerPoint</Application>
  <PresentationFormat>Custom</PresentationFormat>
  <Paragraphs>702</Paragraphs>
  <Slides>70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Summary</vt:lpstr>
      <vt:lpstr>Summary (2)</vt:lpstr>
      <vt:lpstr>Primitive Data Types and Variables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2015-01-08T18:32:49Z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